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rrowhead.eu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22-10-11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Todays feature presentation: Extended QoS, Daniel</a:t>
            </a:r>
            <a:br/>
            <a:r>
              <a:t>Eclipse Arrowhead v5.0.0: Per O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arrowhead.eu</a:t>
            </a:r>
            <a:r>
              <a:t> web: Jerker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Roadmap WG Nov 7 at 15.00</a:t>
            </a:r>
            <a:br/>
            <a:r>
              <a:t>Documentation update wiki etc, </a:t>
            </a:r>
            <a:br/>
            <a:r>
              <a:t>Adaptors listing, Mats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core systems</a:t>
            </a:r>
            <a:br/>
            <a:r>
              <a:t>GO version of core systems, Jens</a:t>
            </a:r>
            <a:br/>
            <a:r>
              <a:t>WorkflowManager/WorkflowExecutor, Jaime, </a:t>
            </a:r>
            <a:br/>
            <a:r>
              <a:t>ESB, CPN, NodeRed, Felix</a:t>
            </a:r>
            <a:br/>
            <a:r>
              <a:t>Device hub, Johannes/Sven </a:t>
            </a:r>
            <a:br/>
            <a:r>
              <a:t>Hono, Johannes/Sven</a:t>
            </a:r>
            <a:br/>
            <a:r>
              <a:t>Autonomic re-orchestration, Hua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Daniel</a:t>
            </a:r>
            <a:br/>
            <a:r>
              <a:t>C++ of v4.5, Tamas/Raymond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adaptors and translators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Command line tools adaptor, Jan 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 tools</a:t>
            </a:r>
            <a:br/>
            <a:r>
              <a:t>SysML 1.6 profile &amp; core system models - Jerker/Fadwa</a:t>
            </a:r>
            <a:br/>
            <a:r>
              <a:t>Code generation from SysML, Saadia/Fawda</a:t>
            </a:r>
            <a:br/>
            <a:r>
              <a:t>Engineering process, Jan/Gianvito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 tools</a:t>
            </a:r>
            <a:br/>
            <a:r>
              <a:t>Training tool, Sebastian/Marcello/Saadia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Next telco Nov 8 at 15.30</a:t>
            </a:r>
            <a:br/>
            <a:r>
              <a:t>Next feature presentation: ?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